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7" r:id="rId2"/>
    <p:sldId id="268" r:id="rId3"/>
    <p:sldId id="286" r:id="rId4"/>
    <p:sldId id="285" r:id="rId5"/>
    <p:sldId id="284" r:id="rId6"/>
    <p:sldId id="288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B8EF88D9-FB2A-48C0-A536-837564E7A74C}" type="datetimeFigureOut">
              <a:rPr lang="ru-RU" smtClean="0"/>
              <a:t>16.04.2020</a:t>
            </a:fld>
            <a:endParaRPr lang="ru-RU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9D8274C-D377-4E46-AD22-BFC17B9671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77283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F88D9-FB2A-48C0-A536-837564E7A74C}" type="datetimeFigureOut">
              <a:rPr lang="ru-RU" smtClean="0"/>
              <a:t>16.04.2020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8274C-D377-4E46-AD22-BFC17B9671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7925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F88D9-FB2A-48C0-A536-837564E7A74C}" type="datetimeFigureOut">
              <a:rPr lang="ru-RU" smtClean="0"/>
              <a:t>16.04.2020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8274C-D377-4E46-AD22-BFC17B9671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2139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F88D9-FB2A-48C0-A536-837564E7A74C}" type="datetimeFigureOut">
              <a:rPr lang="ru-RU" smtClean="0"/>
              <a:t>16.04.2020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8274C-D377-4E46-AD22-BFC17B9671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1773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B8EF88D9-FB2A-48C0-A536-837564E7A74C}" type="datetimeFigureOut">
              <a:rPr lang="ru-RU" smtClean="0"/>
              <a:t>16.04.2020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9D8274C-D377-4E46-AD22-BFC17B9671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2649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F88D9-FB2A-48C0-A536-837564E7A74C}" type="datetimeFigureOut">
              <a:rPr lang="ru-RU" smtClean="0"/>
              <a:t>16.04.2020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8274C-D377-4E46-AD22-BFC17B9671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1872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F88D9-FB2A-48C0-A536-837564E7A74C}" type="datetimeFigureOut">
              <a:rPr lang="ru-RU" smtClean="0"/>
              <a:t>16.04.2020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8274C-D377-4E46-AD22-BFC17B9671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9530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F88D9-FB2A-48C0-A536-837564E7A74C}" type="datetimeFigureOut">
              <a:rPr lang="ru-RU" smtClean="0"/>
              <a:t>16.04.2020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8274C-D377-4E46-AD22-BFC17B9671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4525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F88D9-FB2A-48C0-A536-837564E7A74C}" type="datetimeFigureOut">
              <a:rPr lang="ru-RU" smtClean="0"/>
              <a:t>16.04.2020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8274C-D377-4E46-AD22-BFC17B9671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5624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F88D9-FB2A-48C0-A536-837564E7A74C}" type="datetimeFigureOut">
              <a:rPr lang="ru-RU" smtClean="0"/>
              <a:t>16.04.2020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9D8274C-D377-4E46-AD22-BFC17B967137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32977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B8EF88D9-FB2A-48C0-A536-837564E7A74C}" type="datetimeFigureOut">
              <a:rPr lang="ru-RU" smtClean="0"/>
              <a:t>16.04.2020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9D8274C-D377-4E46-AD22-BFC17B967137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50387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8EF88D9-FB2A-48C0-A536-837564E7A74C}" type="datetimeFigureOut">
              <a:rPr lang="ru-RU" smtClean="0"/>
              <a:t>16.04.2020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9D8274C-D377-4E46-AD22-BFC17B9671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3926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D604B9B-316A-4CBC-968C-3D65AA91F8D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present continuous</a:t>
            </a: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DA46238-4728-48A5-9953-C7846741496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7017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B7F24475-5D3B-4E4D-A88E-B781D060990C}"/>
              </a:ext>
            </a:extLst>
          </p:cNvPr>
          <p:cNvSpPr/>
          <p:nvPr/>
        </p:nvSpPr>
        <p:spPr>
          <a:xfrm>
            <a:off x="4990356" y="347425"/>
            <a:ext cx="16975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Now</a:t>
            </a:r>
            <a:endParaRPr lang="ru-RU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48F4CAF-CB93-474A-A664-405A349B8102}"/>
              </a:ext>
            </a:extLst>
          </p:cNvPr>
          <p:cNvSpPr txBox="1"/>
          <p:nvPr/>
        </p:nvSpPr>
        <p:spPr>
          <a:xfrm>
            <a:off x="3803377" y="1446974"/>
            <a:ext cx="5342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chemeClr val="accent2"/>
                </a:solidFill>
                <a:latin typeface="Comic Sans MS" panose="030F0702030302020204" pitchFamily="66" charset="0"/>
              </a:rPr>
              <a:t>I</a:t>
            </a:r>
            <a:endParaRPr lang="ru-RU" sz="4800" dirty="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B9CCAC9-0ABB-49EF-A674-FCED0C18493F}"/>
              </a:ext>
            </a:extLst>
          </p:cNvPr>
          <p:cNvSpPr txBox="1"/>
          <p:nvPr/>
        </p:nvSpPr>
        <p:spPr>
          <a:xfrm>
            <a:off x="3566447" y="2295661"/>
            <a:ext cx="161304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chemeClr val="accent2"/>
                </a:solidFill>
                <a:latin typeface="Comic Sans MS" panose="030F0702030302020204" pitchFamily="66" charset="0"/>
              </a:rPr>
              <a:t>he</a:t>
            </a:r>
          </a:p>
          <a:p>
            <a:r>
              <a:rPr lang="en-US" sz="4800" dirty="0">
                <a:solidFill>
                  <a:schemeClr val="accent2"/>
                </a:solidFill>
                <a:latin typeface="Comic Sans MS" panose="030F0702030302020204" pitchFamily="66" charset="0"/>
              </a:rPr>
              <a:t>she</a:t>
            </a:r>
          </a:p>
          <a:p>
            <a:r>
              <a:rPr lang="en-US" sz="4800" dirty="0">
                <a:solidFill>
                  <a:schemeClr val="accent2"/>
                </a:solidFill>
                <a:latin typeface="Comic Sans MS" panose="030F0702030302020204" pitchFamily="66" charset="0"/>
              </a:rPr>
              <a:t>it</a:t>
            </a:r>
          </a:p>
          <a:p>
            <a:endParaRPr lang="ru-RU" sz="4800" dirty="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82E5D56-B36F-4031-94CF-AE27FE02FFF3}"/>
              </a:ext>
            </a:extLst>
          </p:cNvPr>
          <p:cNvSpPr txBox="1"/>
          <p:nvPr/>
        </p:nvSpPr>
        <p:spPr>
          <a:xfrm>
            <a:off x="3291998" y="4320741"/>
            <a:ext cx="304115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chemeClr val="accent2"/>
                </a:solidFill>
                <a:latin typeface="Comic Sans MS" panose="030F0702030302020204" pitchFamily="66" charset="0"/>
              </a:rPr>
              <a:t>you</a:t>
            </a:r>
          </a:p>
          <a:p>
            <a:r>
              <a:rPr lang="en-US" sz="4800" dirty="0">
                <a:solidFill>
                  <a:schemeClr val="accent2"/>
                </a:solidFill>
                <a:latin typeface="Comic Sans MS" panose="030F0702030302020204" pitchFamily="66" charset="0"/>
              </a:rPr>
              <a:t>we</a:t>
            </a:r>
          </a:p>
          <a:p>
            <a:r>
              <a:rPr lang="en-US" sz="4800" dirty="0">
                <a:solidFill>
                  <a:schemeClr val="accent2"/>
                </a:solidFill>
                <a:latin typeface="Comic Sans MS" panose="030F0702030302020204" pitchFamily="66" charset="0"/>
              </a:rPr>
              <a:t>they</a:t>
            </a:r>
            <a:endParaRPr lang="ru-RU" sz="4800" dirty="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C874909-F582-4FEF-BA9B-1EC7FB52B4AC}"/>
              </a:ext>
            </a:extLst>
          </p:cNvPr>
          <p:cNvSpPr txBox="1"/>
          <p:nvPr/>
        </p:nvSpPr>
        <p:spPr>
          <a:xfrm>
            <a:off x="1725469" y="1424168"/>
            <a:ext cx="169758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  <a:latin typeface="Comic Sans MS" panose="030F0702030302020204" pitchFamily="66" charset="0"/>
              </a:rPr>
              <a:t>A</a:t>
            </a:r>
            <a:r>
              <a:rPr lang="en-US" sz="4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m</a:t>
            </a:r>
            <a:endParaRPr lang="ru-RU" sz="48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016C3C3-5C05-40D2-ACEA-A7A4B6C87E6A}"/>
              </a:ext>
            </a:extLst>
          </p:cNvPr>
          <p:cNvSpPr txBox="1"/>
          <p:nvPr/>
        </p:nvSpPr>
        <p:spPr>
          <a:xfrm>
            <a:off x="1725468" y="2853167"/>
            <a:ext cx="169758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  <a:latin typeface="Comic Sans MS" panose="030F0702030302020204" pitchFamily="66" charset="0"/>
              </a:rPr>
              <a:t>I</a:t>
            </a:r>
            <a:r>
              <a:rPr lang="en-US" sz="4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</a:t>
            </a:r>
            <a:endParaRPr lang="ru-RU" sz="48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7A69C4A-5609-4AE7-A9C1-1A9D3EC4C71C}"/>
              </a:ext>
            </a:extLst>
          </p:cNvPr>
          <p:cNvSpPr txBox="1"/>
          <p:nvPr/>
        </p:nvSpPr>
        <p:spPr>
          <a:xfrm>
            <a:off x="1563998" y="5059404"/>
            <a:ext cx="169758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  <a:latin typeface="Comic Sans MS" panose="030F0702030302020204" pitchFamily="66" charset="0"/>
              </a:rPr>
              <a:t>A</a:t>
            </a:r>
            <a:r>
              <a:rPr lang="en-US" sz="4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re</a:t>
            </a:r>
            <a:endParaRPr lang="ru-RU" sz="48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Правая фигурная скобка 23">
            <a:extLst>
              <a:ext uri="{FF2B5EF4-FFF2-40B4-BE49-F238E27FC236}">
                <a16:creationId xmlns:a16="http://schemas.microsoft.com/office/drawing/2014/main" id="{DABF0B13-D863-452E-A0E5-184C3A3F2B7A}"/>
              </a:ext>
            </a:extLst>
          </p:cNvPr>
          <p:cNvSpPr/>
          <p:nvPr/>
        </p:nvSpPr>
        <p:spPr>
          <a:xfrm>
            <a:off x="4660357" y="2457158"/>
            <a:ext cx="750013" cy="1952089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авая фигурная скобка 24">
            <a:extLst>
              <a:ext uri="{FF2B5EF4-FFF2-40B4-BE49-F238E27FC236}">
                <a16:creationId xmlns:a16="http://schemas.microsoft.com/office/drawing/2014/main" id="{D2558B41-463A-4490-B5C4-B637F5D6E93F}"/>
              </a:ext>
            </a:extLst>
          </p:cNvPr>
          <p:cNvSpPr/>
          <p:nvPr/>
        </p:nvSpPr>
        <p:spPr>
          <a:xfrm>
            <a:off x="4613206" y="4570744"/>
            <a:ext cx="750013" cy="1952089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7" name="Рисунок 26" descr="Добавить">
            <a:extLst>
              <a:ext uri="{FF2B5EF4-FFF2-40B4-BE49-F238E27FC236}">
                <a16:creationId xmlns:a16="http://schemas.microsoft.com/office/drawing/2014/main" id="{A0E785AF-7582-4114-9019-EF8D2DE2D9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424611" y="2897832"/>
            <a:ext cx="1697580" cy="1697580"/>
          </a:xfrm>
          <a:prstGeom prst="rect">
            <a:avLst/>
          </a:prstGeom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479450DD-EF4A-4F90-9853-7A7C9E50FEB4}"/>
              </a:ext>
            </a:extLst>
          </p:cNvPr>
          <p:cNvSpPr txBox="1"/>
          <p:nvPr/>
        </p:nvSpPr>
        <p:spPr>
          <a:xfrm>
            <a:off x="7803982" y="1599720"/>
            <a:ext cx="246223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sz="4400" dirty="0" err="1" smtClean="0">
                <a:latin typeface="Comic Sans MS" panose="030F0702030302020204" pitchFamily="66" charset="0"/>
              </a:rPr>
              <a:t>Jump</a:t>
            </a:r>
            <a:r>
              <a:rPr lang="en-US" sz="44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ing</a:t>
            </a:r>
            <a:r>
              <a:rPr lang="en-US" sz="4400" dirty="0" err="1" smtClean="0">
                <a:latin typeface="Comic Sans MS" panose="030F0702030302020204" pitchFamily="66" charset="0"/>
              </a:rPr>
              <a:t>read</a:t>
            </a:r>
            <a:r>
              <a:rPr lang="en-US" sz="44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ing</a:t>
            </a:r>
            <a:endParaRPr lang="en-US" sz="4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>
              <a:lnSpc>
                <a:spcPct val="200000"/>
              </a:lnSpc>
            </a:pPr>
            <a:r>
              <a:rPr lang="en-US" sz="4400" dirty="0">
                <a:latin typeface="Comic Sans MS" panose="030F0702030302020204" pitchFamily="66" charset="0"/>
              </a:rPr>
              <a:t>sleep</a:t>
            </a:r>
            <a:r>
              <a:rPr lang="en-US" sz="4400" dirty="0">
                <a:solidFill>
                  <a:srgbClr val="FF0000"/>
                </a:solidFill>
                <a:latin typeface="Comic Sans MS" panose="030F0702030302020204" pitchFamily="66" charset="0"/>
              </a:rPr>
              <a:t>ing</a:t>
            </a:r>
            <a:endParaRPr lang="ru-RU" sz="4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0536040" y="1599720"/>
            <a:ext cx="1205345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r>
              <a:rPr lang="en-US" sz="9600" dirty="0">
                <a:solidFill>
                  <a:srgbClr val="FF0000"/>
                </a:solidFill>
                <a:latin typeface="Comic Sans MS" panose="030F0702030302020204" pitchFamily="66" charset="0"/>
              </a:rPr>
              <a:t>?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5364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1" grpId="0"/>
      <p:bldP spid="22" grpId="0"/>
      <p:bldP spid="23" grpId="0"/>
      <p:bldP spid="24" grpId="0" animBg="1"/>
      <p:bldP spid="25" grpId="0" animBg="1"/>
      <p:bldP spid="2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B7F24475-5D3B-4E4D-A88E-B781D060990C}"/>
              </a:ext>
            </a:extLst>
          </p:cNvPr>
          <p:cNvSpPr/>
          <p:nvPr/>
        </p:nvSpPr>
        <p:spPr>
          <a:xfrm>
            <a:off x="4990356" y="347425"/>
            <a:ext cx="16975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Now</a:t>
            </a:r>
            <a:endParaRPr lang="ru-RU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48F4CAF-CB93-474A-A664-405A349B8102}"/>
              </a:ext>
            </a:extLst>
          </p:cNvPr>
          <p:cNvSpPr txBox="1"/>
          <p:nvPr/>
        </p:nvSpPr>
        <p:spPr>
          <a:xfrm>
            <a:off x="2429953" y="1303452"/>
            <a:ext cx="5342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chemeClr val="accent2"/>
                </a:solidFill>
                <a:latin typeface="Comic Sans MS" panose="030F0702030302020204" pitchFamily="66" charset="0"/>
              </a:rPr>
              <a:t>I</a:t>
            </a:r>
            <a:endParaRPr lang="ru-RU" sz="4800" dirty="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B9CCAC9-0ABB-49EF-A674-FCED0C18493F}"/>
              </a:ext>
            </a:extLst>
          </p:cNvPr>
          <p:cNvSpPr txBox="1"/>
          <p:nvPr/>
        </p:nvSpPr>
        <p:spPr>
          <a:xfrm>
            <a:off x="2149603" y="2191835"/>
            <a:ext cx="176706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chemeClr val="accent2"/>
                </a:solidFill>
                <a:latin typeface="Comic Sans MS" panose="030F0702030302020204" pitchFamily="66" charset="0"/>
              </a:rPr>
              <a:t>he</a:t>
            </a:r>
          </a:p>
          <a:p>
            <a:r>
              <a:rPr lang="en-US" sz="4800" dirty="0">
                <a:solidFill>
                  <a:schemeClr val="accent2"/>
                </a:solidFill>
                <a:latin typeface="Comic Sans MS" panose="030F0702030302020204" pitchFamily="66" charset="0"/>
              </a:rPr>
              <a:t>she</a:t>
            </a:r>
          </a:p>
          <a:p>
            <a:r>
              <a:rPr lang="en-US" sz="4800" dirty="0" smtClean="0">
                <a:solidFill>
                  <a:schemeClr val="accent2"/>
                </a:solidFill>
                <a:latin typeface="Comic Sans MS" panose="030F0702030302020204" pitchFamily="66" charset="0"/>
              </a:rPr>
              <a:t>it</a:t>
            </a:r>
            <a:endParaRPr lang="ru-RU" sz="4800" dirty="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82E5D56-B36F-4031-94CF-AE27FE02FFF3}"/>
              </a:ext>
            </a:extLst>
          </p:cNvPr>
          <p:cNvSpPr txBox="1"/>
          <p:nvPr/>
        </p:nvSpPr>
        <p:spPr>
          <a:xfrm>
            <a:off x="2149603" y="4338732"/>
            <a:ext cx="304115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chemeClr val="accent2"/>
                </a:solidFill>
                <a:latin typeface="Comic Sans MS" panose="030F0702030302020204" pitchFamily="66" charset="0"/>
              </a:rPr>
              <a:t>you</a:t>
            </a:r>
          </a:p>
          <a:p>
            <a:r>
              <a:rPr lang="en-US" sz="4800" dirty="0">
                <a:solidFill>
                  <a:schemeClr val="accent2"/>
                </a:solidFill>
                <a:latin typeface="Comic Sans MS" panose="030F0702030302020204" pitchFamily="66" charset="0"/>
              </a:rPr>
              <a:t>we</a:t>
            </a:r>
          </a:p>
          <a:p>
            <a:r>
              <a:rPr lang="en-US" sz="4800" dirty="0">
                <a:solidFill>
                  <a:schemeClr val="accent2"/>
                </a:solidFill>
                <a:latin typeface="Comic Sans MS" panose="030F0702030302020204" pitchFamily="66" charset="0"/>
              </a:rPr>
              <a:t>they</a:t>
            </a:r>
            <a:endParaRPr lang="ru-RU" sz="4800" dirty="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C874909-F582-4FEF-BA9B-1EC7FB52B4AC}"/>
              </a:ext>
            </a:extLst>
          </p:cNvPr>
          <p:cNvSpPr txBox="1"/>
          <p:nvPr/>
        </p:nvSpPr>
        <p:spPr>
          <a:xfrm>
            <a:off x="4573691" y="1299081"/>
            <a:ext cx="169758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  <a:latin typeface="Comic Sans MS" panose="030F0702030302020204" pitchFamily="66" charset="0"/>
              </a:rPr>
              <a:t>a</a:t>
            </a:r>
            <a:r>
              <a:rPr lang="en-US" sz="4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m.</a:t>
            </a:r>
            <a:endParaRPr lang="ru-RU" sz="48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016C3C3-5C05-40D2-ACEA-A7A4B6C87E6A}"/>
              </a:ext>
            </a:extLst>
          </p:cNvPr>
          <p:cNvSpPr txBox="1"/>
          <p:nvPr/>
        </p:nvSpPr>
        <p:spPr>
          <a:xfrm>
            <a:off x="4573691" y="2930498"/>
            <a:ext cx="169758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  <a:latin typeface="Comic Sans MS" panose="030F0702030302020204" pitchFamily="66" charset="0"/>
              </a:rPr>
              <a:t>i</a:t>
            </a:r>
            <a:r>
              <a:rPr lang="en-US" sz="4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s.</a:t>
            </a:r>
            <a:endParaRPr lang="ru-RU" sz="48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7A69C4A-5609-4AE7-A9C1-1A9D3EC4C71C}"/>
              </a:ext>
            </a:extLst>
          </p:cNvPr>
          <p:cNvSpPr txBox="1"/>
          <p:nvPr/>
        </p:nvSpPr>
        <p:spPr>
          <a:xfrm>
            <a:off x="4573690" y="5077395"/>
            <a:ext cx="169758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  <a:latin typeface="Comic Sans MS" panose="030F0702030302020204" pitchFamily="66" charset="0"/>
              </a:rPr>
              <a:t>a</a:t>
            </a:r>
            <a:r>
              <a:rPr lang="en-US" sz="4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re.</a:t>
            </a:r>
            <a:endParaRPr lang="ru-RU" sz="48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Правая фигурная скобка 23">
            <a:extLst>
              <a:ext uri="{FF2B5EF4-FFF2-40B4-BE49-F238E27FC236}">
                <a16:creationId xmlns:a16="http://schemas.microsoft.com/office/drawing/2014/main" id="{DABF0B13-D863-452E-A0E5-184C3A3F2B7A}"/>
              </a:ext>
            </a:extLst>
          </p:cNvPr>
          <p:cNvSpPr/>
          <p:nvPr/>
        </p:nvSpPr>
        <p:spPr>
          <a:xfrm>
            <a:off x="3411036" y="2443600"/>
            <a:ext cx="750013" cy="1952089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авая фигурная скобка 24">
            <a:extLst>
              <a:ext uri="{FF2B5EF4-FFF2-40B4-BE49-F238E27FC236}">
                <a16:creationId xmlns:a16="http://schemas.microsoft.com/office/drawing/2014/main" id="{D2558B41-463A-4490-B5C4-B637F5D6E93F}"/>
              </a:ext>
            </a:extLst>
          </p:cNvPr>
          <p:cNvSpPr/>
          <p:nvPr/>
        </p:nvSpPr>
        <p:spPr>
          <a:xfrm>
            <a:off x="3451346" y="4597962"/>
            <a:ext cx="750013" cy="1952089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418507" y="1199100"/>
            <a:ext cx="2011446" cy="101566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r>
              <a:rPr lang="en-US" sz="6000" b="1" dirty="0" smtClean="0">
                <a:ln/>
                <a:solidFill>
                  <a:schemeClr val="accent3"/>
                </a:solidFill>
              </a:rPr>
              <a:t>Yes,</a:t>
            </a:r>
            <a:endParaRPr lang="en-US" sz="6000" b="1" dirty="0">
              <a:ln/>
              <a:solidFill>
                <a:schemeClr val="accent3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9316" y="2827866"/>
            <a:ext cx="2040637" cy="101566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r>
              <a:rPr lang="en-US" sz="6000" b="1" dirty="0" smtClean="0">
                <a:ln/>
                <a:solidFill>
                  <a:schemeClr val="accent3"/>
                </a:solidFill>
              </a:rPr>
              <a:t>Yes,</a:t>
            </a:r>
            <a:endParaRPr lang="en-US" sz="6000" b="1" dirty="0">
              <a:ln/>
              <a:solidFill>
                <a:schemeClr val="accent3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18507" y="5067936"/>
            <a:ext cx="1757785" cy="120032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r>
              <a:rPr lang="en-US" sz="5400" b="1" dirty="0" smtClean="0">
                <a:ln/>
                <a:solidFill>
                  <a:schemeClr val="accent3"/>
                </a:solidFill>
              </a:rPr>
              <a:t>Yes,</a:t>
            </a:r>
            <a:endParaRPr lang="en-US" sz="5400" b="1" dirty="0">
              <a:ln/>
              <a:solidFill>
                <a:schemeClr val="accent3"/>
              </a:solidFill>
            </a:endParaRPr>
          </a:p>
          <a:p>
            <a:endParaRPr lang="en-US" b="1" dirty="0">
              <a:ln/>
              <a:solidFill>
                <a:schemeClr val="accent3"/>
              </a:solidFill>
            </a:endParaRPr>
          </a:p>
        </p:txBody>
      </p:sp>
      <p:sp>
        <p:nvSpPr>
          <p:cNvPr id="8" name="Полилиния 7"/>
          <p:cNvSpPr/>
          <p:nvPr/>
        </p:nvSpPr>
        <p:spPr>
          <a:xfrm>
            <a:off x="5999018" y="1440873"/>
            <a:ext cx="41652" cy="5223163"/>
          </a:xfrm>
          <a:custGeom>
            <a:avLst/>
            <a:gdLst>
              <a:gd name="connsiteX0" fmla="*/ 0 w 41652"/>
              <a:gd name="connsiteY0" fmla="*/ 0 h 5223163"/>
              <a:gd name="connsiteX1" fmla="*/ 41564 w 41652"/>
              <a:gd name="connsiteY1" fmla="*/ 5223163 h 5223163"/>
              <a:gd name="connsiteX2" fmla="*/ 0 w 41652"/>
              <a:gd name="connsiteY2" fmla="*/ 0 h 52231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652" h="5223163">
                <a:moveTo>
                  <a:pt x="0" y="0"/>
                </a:moveTo>
                <a:cubicBezTo>
                  <a:pt x="0" y="0"/>
                  <a:pt x="39255" y="5220854"/>
                  <a:pt x="41564" y="5223163"/>
                </a:cubicBezTo>
                <a:cubicBezTo>
                  <a:pt x="43873" y="5225472"/>
                  <a:pt x="0" y="0"/>
                  <a:pt x="0" y="0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004208" y="1270755"/>
            <a:ext cx="159109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No,</a:t>
            </a:r>
            <a:endParaRPr lang="ru-RU" sz="5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026590" y="2868741"/>
            <a:ext cx="158160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No,</a:t>
            </a:r>
            <a:endParaRPr lang="ru-RU" sz="5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181122" y="4985062"/>
            <a:ext cx="13356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No,</a:t>
            </a:r>
            <a:endParaRPr lang="ru-RU" sz="5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465997" y="1345296"/>
            <a:ext cx="16094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rgbClr val="0000FF"/>
                </a:solidFill>
                <a:latin typeface="Comic Sans MS" panose="030F0702030302020204" pitchFamily="66" charset="0"/>
              </a:rPr>
              <a:t>I</a:t>
            </a:r>
            <a:endParaRPr lang="en-US" sz="48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465997" y="2292331"/>
            <a:ext cx="1231003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0000FF"/>
                </a:solidFill>
                <a:latin typeface="Comic Sans MS" panose="030F0702030302020204" pitchFamily="66" charset="0"/>
              </a:rPr>
              <a:t>h</a:t>
            </a:r>
            <a:r>
              <a:rPr lang="en-US" sz="4400" dirty="0" smtClean="0">
                <a:solidFill>
                  <a:srgbClr val="0000FF"/>
                </a:solidFill>
                <a:latin typeface="Comic Sans MS" panose="030F0702030302020204" pitchFamily="66" charset="0"/>
              </a:rPr>
              <a:t>e</a:t>
            </a:r>
          </a:p>
          <a:p>
            <a:r>
              <a:rPr lang="en-US" sz="4400" dirty="0">
                <a:solidFill>
                  <a:srgbClr val="0000FF"/>
                </a:solidFill>
                <a:latin typeface="Comic Sans MS" panose="030F0702030302020204" pitchFamily="66" charset="0"/>
              </a:rPr>
              <a:t>s</a:t>
            </a:r>
            <a:r>
              <a:rPr lang="en-US" sz="4400" dirty="0" smtClean="0">
                <a:solidFill>
                  <a:srgbClr val="0000FF"/>
                </a:solidFill>
                <a:latin typeface="Comic Sans MS" panose="030F0702030302020204" pitchFamily="66" charset="0"/>
              </a:rPr>
              <a:t>he</a:t>
            </a:r>
          </a:p>
          <a:p>
            <a:r>
              <a:rPr lang="en-US" sz="4400" dirty="0" smtClean="0">
                <a:solidFill>
                  <a:srgbClr val="0000FF"/>
                </a:solidFill>
                <a:latin typeface="Comic Sans MS" panose="030F0702030302020204" pitchFamily="66" charset="0"/>
              </a:rPr>
              <a:t>it</a:t>
            </a:r>
            <a:endParaRPr lang="en-US" sz="4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470710" y="4451125"/>
            <a:ext cx="148018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0000FF"/>
                </a:solidFill>
                <a:latin typeface="Comic Sans MS" panose="030F0702030302020204" pitchFamily="66" charset="0"/>
              </a:rPr>
              <a:t>y</a:t>
            </a:r>
            <a:r>
              <a:rPr lang="en-US" sz="4400" dirty="0" smtClean="0">
                <a:solidFill>
                  <a:srgbClr val="0000FF"/>
                </a:solidFill>
                <a:latin typeface="Comic Sans MS" panose="030F0702030302020204" pitchFamily="66" charset="0"/>
              </a:rPr>
              <a:t>ou</a:t>
            </a:r>
          </a:p>
          <a:p>
            <a:r>
              <a:rPr lang="en-US" sz="4400" dirty="0">
                <a:solidFill>
                  <a:srgbClr val="0000FF"/>
                </a:solidFill>
                <a:latin typeface="Comic Sans MS" panose="030F0702030302020204" pitchFamily="66" charset="0"/>
              </a:rPr>
              <a:t>w</a:t>
            </a:r>
            <a:r>
              <a:rPr lang="en-US" sz="4400" dirty="0" smtClean="0">
                <a:solidFill>
                  <a:srgbClr val="0000FF"/>
                </a:solidFill>
                <a:latin typeface="Comic Sans MS" panose="030F0702030302020204" pitchFamily="66" charset="0"/>
              </a:rPr>
              <a:t>e</a:t>
            </a:r>
          </a:p>
          <a:p>
            <a:r>
              <a:rPr lang="en-US" sz="4400" dirty="0" smtClean="0">
                <a:solidFill>
                  <a:srgbClr val="0000FF"/>
                </a:solidFill>
                <a:latin typeface="Comic Sans MS" panose="030F0702030302020204" pitchFamily="66" charset="0"/>
              </a:rPr>
              <a:t>they</a:t>
            </a:r>
            <a:endParaRPr lang="en-US" sz="4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Правая фигурная скобка 15"/>
          <p:cNvSpPr/>
          <p:nvPr/>
        </p:nvSpPr>
        <p:spPr>
          <a:xfrm>
            <a:off x="8583974" y="2250085"/>
            <a:ext cx="449550" cy="207015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Правая фигурная скобка 25"/>
          <p:cNvSpPr/>
          <p:nvPr/>
        </p:nvSpPr>
        <p:spPr>
          <a:xfrm>
            <a:off x="8564962" y="4628583"/>
            <a:ext cx="636353" cy="198133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9366620" y="1309689"/>
            <a:ext cx="203898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‘m not.</a:t>
            </a:r>
            <a:endParaRPr lang="en-US" sz="4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9531927" y="2963832"/>
            <a:ext cx="170837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FF0000"/>
                </a:solidFill>
                <a:latin typeface="Comic Sans MS" panose="030F0702030302020204" pitchFamily="66" charset="0"/>
              </a:rPr>
              <a:t>i</a:t>
            </a:r>
            <a:r>
              <a:rPr lang="en-US" sz="4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sn’t.</a:t>
            </a:r>
            <a:endParaRPr lang="en-US" sz="4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9531927" y="5189285"/>
            <a:ext cx="209669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FF0000"/>
                </a:solidFill>
                <a:latin typeface="Comic Sans MS" panose="030F0702030302020204" pitchFamily="66" charset="0"/>
              </a:rPr>
              <a:t>a</a:t>
            </a:r>
            <a:r>
              <a:rPr lang="en-US" sz="4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ren’t.</a:t>
            </a:r>
            <a:endParaRPr lang="en-US" sz="4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5119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1" grpId="0"/>
      <p:bldP spid="22" grpId="0"/>
      <p:bldP spid="23" grpId="0"/>
      <p:bldP spid="24" grpId="0" animBg="1"/>
      <p:bldP spid="2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31D89C2-62A3-475C-A0B2-0C5658382A9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 dirty="0"/>
              <a:t>Look and </a:t>
            </a:r>
            <a:br>
              <a:rPr lang="en-US" sz="4800" dirty="0"/>
            </a:br>
            <a:r>
              <a:rPr lang="en-US" sz="4800" dirty="0" smtClean="0"/>
              <a:t>make</a:t>
            </a:r>
            <a:r>
              <a:rPr lang="en-US" sz="4800" dirty="0" smtClean="0"/>
              <a:t> </a:t>
            </a:r>
            <a:r>
              <a:rPr lang="en-US" sz="4800" dirty="0"/>
              <a:t>the </a:t>
            </a:r>
            <a:br>
              <a:rPr lang="en-US" sz="4800" dirty="0"/>
            </a:br>
            <a:r>
              <a:rPr lang="en-US" sz="4800" dirty="0"/>
              <a:t>questions</a:t>
            </a:r>
            <a:endParaRPr lang="ru-RU" sz="4800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BD350A2-C916-42A5-9FA3-43A6FB4CD02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624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664D085-C814-4D74-BCE0-2059F0DC043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6B4D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DA5539E-D8B4-4F5A-B46F-C304F5D7A84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5FD1529C-8856-46BA-AA26-16147C30B7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3297" y="803063"/>
            <a:ext cx="7145406" cy="5251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786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keys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51164" y="1745673"/>
            <a:ext cx="5347854" cy="4488871"/>
          </a:xfrm>
        </p:spPr>
        <p:txBody>
          <a:bodyPr>
            <a:normAutofit/>
          </a:bodyPr>
          <a:lstStyle/>
          <a:p>
            <a:pPr algn="just"/>
            <a:r>
              <a:rPr lang="en-US" sz="2800" dirty="0">
                <a:solidFill>
                  <a:srgbClr val="002060"/>
                </a:solidFill>
                <a:latin typeface="Comic Sans MS" panose="030F0702030302020204" pitchFamily="66" charset="0"/>
              </a:rPr>
              <a:t>Are </a:t>
            </a:r>
            <a:r>
              <a:rPr lang="en-US" sz="28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they(girls) </a:t>
            </a:r>
            <a:r>
              <a:rPr lang="en-US" sz="2800" dirty="0">
                <a:solidFill>
                  <a:srgbClr val="002060"/>
                </a:solidFill>
                <a:latin typeface="Comic Sans MS" panose="030F0702030302020204" pitchFamily="66" charset="0"/>
              </a:rPr>
              <a:t>dancing? </a:t>
            </a:r>
          </a:p>
          <a:p>
            <a:pPr marL="0" indent="0" algn="just">
              <a:buNone/>
            </a:pPr>
            <a:r>
              <a:rPr lang="en-US" sz="2800" dirty="0">
                <a:solidFill>
                  <a:srgbClr val="002060"/>
                </a:solidFill>
                <a:latin typeface="Comic Sans MS" panose="030F0702030302020204" pitchFamily="66" charset="0"/>
              </a:rPr>
              <a:t>Yes, they are</a:t>
            </a:r>
            <a:r>
              <a:rPr lang="en-US" sz="28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.</a:t>
            </a:r>
          </a:p>
          <a:p>
            <a:pPr marL="0" indent="0" algn="just">
              <a:buNone/>
            </a:pPr>
            <a:endParaRPr lang="en-US" sz="2800" dirty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pPr algn="just"/>
            <a:r>
              <a:rPr lang="en-US" sz="2800" dirty="0">
                <a:solidFill>
                  <a:srgbClr val="002060"/>
                </a:solidFill>
                <a:latin typeface="Comic Sans MS" panose="030F0702030302020204" pitchFamily="66" charset="0"/>
              </a:rPr>
              <a:t>Is she(girl) writing?</a:t>
            </a:r>
          </a:p>
          <a:p>
            <a:pPr marL="0" indent="0" algn="just">
              <a:buNone/>
            </a:pPr>
            <a:r>
              <a:rPr lang="en-US" sz="2800" dirty="0">
                <a:solidFill>
                  <a:srgbClr val="002060"/>
                </a:solidFill>
                <a:latin typeface="Comic Sans MS" panose="030F0702030302020204" pitchFamily="66" charset="0"/>
              </a:rPr>
              <a:t>No, she isn’t</a:t>
            </a:r>
            <a:r>
              <a:rPr lang="en-US" sz="28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.</a:t>
            </a:r>
          </a:p>
          <a:p>
            <a:pPr marL="0" indent="0" algn="just">
              <a:buNone/>
            </a:pPr>
            <a:endParaRPr lang="en-US" sz="2800" dirty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pPr algn="just"/>
            <a:r>
              <a:rPr lang="en-US" sz="2800" dirty="0">
                <a:solidFill>
                  <a:srgbClr val="002060"/>
                </a:solidFill>
                <a:latin typeface="Comic Sans MS" panose="030F0702030302020204" pitchFamily="66" charset="0"/>
              </a:rPr>
              <a:t>Is she(mom) giving the juice? </a:t>
            </a:r>
          </a:p>
          <a:p>
            <a:pPr marL="0" indent="0" algn="just">
              <a:buNone/>
            </a:pPr>
            <a:r>
              <a:rPr lang="en-US" sz="2800" dirty="0">
                <a:solidFill>
                  <a:srgbClr val="002060"/>
                </a:solidFill>
                <a:latin typeface="Comic Sans MS" panose="030F0702030302020204" pitchFamily="66" charset="0"/>
              </a:rPr>
              <a:t>Yes, she is.</a:t>
            </a:r>
          </a:p>
          <a:p>
            <a:endParaRPr lang="en-US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9126" y="1745673"/>
            <a:ext cx="5167747" cy="4267200"/>
          </a:xfrm>
        </p:spPr>
        <p:txBody>
          <a:bodyPr>
            <a:normAutofit/>
          </a:bodyPr>
          <a:lstStyle/>
          <a:p>
            <a:pPr algn="just"/>
            <a:r>
              <a:rPr lang="en-US" sz="2800" dirty="0">
                <a:solidFill>
                  <a:srgbClr val="002060"/>
                </a:solidFill>
                <a:latin typeface="Comic Sans MS" panose="030F0702030302020204" pitchFamily="66" charset="0"/>
              </a:rPr>
              <a:t>Is he(dad) playing the piano?</a:t>
            </a:r>
          </a:p>
          <a:p>
            <a:pPr marL="0" indent="0" algn="just">
              <a:buNone/>
            </a:pPr>
            <a:r>
              <a:rPr lang="en-US" sz="2800" dirty="0">
                <a:solidFill>
                  <a:srgbClr val="002060"/>
                </a:solidFill>
                <a:latin typeface="Comic Sans MS" panose="030F0702030302020204" pitchFamily="66" charset="0"/>
              </a:rPr>
              <a:t>No, he isn’t</a:t>
            </a:r>
            <a:r>
              <a:rPr lang="en-US" sz="28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.</a:t>
            </a:r>
          </a:p>
          <a:p>
            <a:pPr marL="0" indent="0" algn="just">
              <a:buNone/>
            </a:pPr>
            <a:endParaRPr lang="en-US" sz="2800" dirty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pPr algn="just"/>
            <a:r>
              <a:rPr lang="en-US" sz="2800" dirty="0">
                <a:solidFill>
                  <a:srgbClr val="002060"/>
                </a:solidFill>
                <a:latin typeface="Comic Sans MS" panose="030F0702030302020204" pitchFamily="66" charset="0"/>
              </a:rPr>
              <a:t>Is cat sleeping under the chair?</a:t>
            </a:r>
          </a:p>
          <a:p>
            <a:pPr marL="0" indent="0" algn="just">
              <a:buNone/>
            </a:pPr>
            <a:r>
              <a:rPr lang="en-US" sz="2800" dirty="0">
                <a:solidFill>
                  <a:srgbClr val="002060"/>
                </a:solidFill>
                <a:latin typeface="Comic Sans MS" panose="030F0702030302020204" pitchFamily="66" charset="0"/>
              </a:rPr>
              <a:t>Yes, it is.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8027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авон">
  <a:themeElements>
    <a:clrScheme name="Савон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Савон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Савон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121</Words>
  <Application>Microsoft Office PowerPoint</Application>
  <PresentationFormat>Широкоэкранный</PresentationFormat>
  <Paragraphs>67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Century Gothic</vt:lpstr>
      <vt:lpstr>Comic Sans MS</vt:lpstr>
      <vt:lpstr>Garamond</vt:lpstr>
      <vt:lpstr>Савон</vt:lpstr>
      <vt:lpstr>present continuous</vt:lpstr>
      <vt:lpstr>Презентация PowerPoint</vt:lpstr>
      <vt:lpstr>Презентация PowerPoint</vt:lpstr>
      <vt:lpstr>Look and  make the  questions</vt:lpstr>
      <vt:lpstr>Презентация PowerPoint</vt:lpstr>
      <vt:lpstr>keys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 continuous</dc:title>
  <dc:creator>Александра Пашолок</dc:creator>
  <cp:lastModifiedBy>Пользователь Windows</cp:lastModifiedBy>
  <cp:revision>9</cp:revision>
  <dcterms:created xsi:type="dcterms:W3CDTF">2020-04-08T19:11:41Z</dcterms:created>
  <dcterms:modified xsi:type="dcterms:W3CDTF">2020-04-16T15:21:51Z</dcterms:modified>
</cp:coreProperties>
</file>